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9" r:id="rId4"/>
  </p:sldMasterIdLst>
  <p:notesMasterIdLst>
    <p:notesMasterId r:id="rId17"/>
  </p:notesMasterIdLst>
  <p:handoutMasterIdLst>
    <p:handoutMasterId r:id="rId18"/>
  </p:handoutMasterIdLst>
  <p:sldIdLst>
    <p:sldId id="295" r:id="rId5"/>
    <p:sldId id="296" r:id="rId6"/>
    <p:sldId id="282" r:id="rId7"/>
    <p:sldId id="297" r:id="rId8"/>
    <p:sldId id="286" r:id="rId9"/>
    <p:sldId id="298" r:id="rId10"/>
    <p:sldId id="305" r:id="rId11"/>
    <p:sldId id="299" r:id="rId12"/>
    <p:sldId id="304" r:id="rId13"/>
    <p:sldId id="294" r:id="rId14"/>
    <p:sldId id="303"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81B70-4104-4DF9-9056-9FA484E3B5F2}" v="2" dt="2025-02-23T04:38:09.793"/>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293" autoAdjust="0"/>
  </p:normalViewPr>
  <p:slideViewPr>
    <p:cSldViewPr snapToGrid="0">
      <p:cViewPr varScale="1">
        <p:scale>
          <a:sx n="32" d="100"/>
          <a:sy n="32" d="100"/>
        </p:scale>
        <p:origin x="822" y="264"/>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 Jackson" userId="1d61d712466cb253" providerId="LiveId" clId="{D9981B70-4104-4DF9-9056-9FA484E3B5F2}"/>
    <pc:docChg chg="undo custSel addSld delSld modSld sldOrd modMainMaster">
      <pc:chgData name="Ro Jackson" userId="1d61d712466cb253" providerId="LiveId" clId="{D9981B70-4104-4DF9-9056-9FA484E3B5F2}" dt="2025-02-23T05:04:45.967" v="4136" actId="20577"/>
      <pc:docMkLst>
        <pc:docMk/>
      </pc:docMkLst>
      <pc:sldChg chg="modSp del">
        <pc:chgData name="Ro Jackson" userId="1d61d712466cb253" providerId="LiveId" clId="{D9981B70-4104-4DF9-9056-9FA484E3B5F2}" dt="2025-02-23T04:23:33.473" v="2940" actId="47"/>
        <pc:sldMkLst>
          <pc:docMk/>
          <pc:sldMk cId="2193031901" sldId="260"/>
        </pc:sldMkLst>
        <pc:spChg chg="mod">
          <ac:chgData name="Ro Jackson" userId="1d61d712466cb253" providerId="LiveId" clId="{D9981B70-4104-4DF9-9056-9FA484E3B5F2}" dt="2025-02-22T06:27:26.741" v="849"/>
          <ac:spMkLst>
            <pc:docMk/>
            <pc:sldMk cId="2193031901" sldId="260"/>
            <ac:spMk id="2" creationId="{5C526D7E-EC6D-4B21-BCCC-32A29B9B2B33}"/>
          </ac:spMkLst>
        </pc:spChg>
        <pc:graphicFrameChg chg="mod">
          <ac:chgData name="Ro Jackson" userId="1d61d712466cb253" providerId="LiveId" clId="{D9981B70-4104-4DF9-9056-9FA484E3B5F2}" dt="2025-02-22T06:27:26.741" v="849"/>
          <ac:graphicFrameMkLst>
            <pc:docMk/>
            <pc:sldMk cId="2193031901" sldId="260"/>
            <ac:graphicFrameMk id="5" creationId="{C4ACEFD6-5912-907A-54FC-199D35B71AE3}"/>
          </ac:graphicFrameMkLst>
        </pc:graphicFrameChg>
      </pc:sldChg>
      <pc:sldChg chg="addSp delSp modSp mod">
        <pc:chgData name="Ro Jackson" userId="1d61d712466cb253" providerId="LiveId" clId="{D9981B70-4104-4DF9-9056-9FA484E3B5F2}" dt="2025-02-23T05:04:45.967" v="4136" actId="20577"/>
        <pc:sldMkLst>
          <pc:docMk/>
          <pc:sldMk cId="850743011" sldId="264"/>
        </pc:sldMkLst>
        <pc:spChg chg="mod">
          <ac:chgData name="Ro Jackson" userId="1d61d712466cb253" providerId="LiveId" clId="{D9981B70-4104-4DF9-9056-9FA484E3B5F2}" dt="2025-02-23T04:37:41.404" v="4062" actId="1076"/>
          <ac:spMkLst>
            <pc:docMk/>
            <pc:sldMk cId="850743011" sldId="264"/>
            <ac:spMk id="2" creationId="{BBEC8C2A-D6A8-4036-9B23-884C344822B0}"/>
          </ac:spMkLst>
        </pc:spChg>
        <pc:spChg chg="del mod">
          <ac:chgData name="Ro Jackson" userId="1d61d712466cb253" providerId="LiveId" clId="{D9981B70-4104-4DF9-9056-9FA484E3B5F2}" dt="2025-02-23T04:36:08.295" v="4057" actId="478"/>
          <ac:spMkLst>
            <pc:docMk/>
            <pc:sldMk cId="850743011" sldId="264"/>
            <ac:spMk id="3" creationId="{6E155294-59B0-43EB-94D1-0BF9E1754452}"/>
          </ac:spMkLst>
        </pc:spChg>
        <pc:spChg chg="add del mod">
          <ac:chgData name="Ro Jackson" userId="1d61d712466cb253" providerId="LiveId" clId="{D9981B70-4104-4DF9-9056-9FA484E3B5F2}" dt="2025-02-23T05:04:45.967" v="4136" actId="20577"/>
          <ac:spMkLst>
            <pc:docMk/>
            <pc:sldMk cId="850743011" sldId="264"/>
            <ac:spMk id="5" creationId="{3C195059-AF9F-7ADF-6512-A7EACBC33E64}"/>
          </ac:spMkLst>
        </pc:spChg>
        <pc:picChg chg="mod">
          <ac:chgData name="Ro Jackson" userId="1d61d712466cb253" providerId="LiveId" clId="{D9981B70-4104-4DF9-9056-9FA484E3B5F2}" dt="2025-02-22T06:27:26.741" v="849"/>
          <ac:picMkLst>
            <pc:docMk/>
            <pc:sldMk cId="850743011" sldId="264"/>
            <ac:picMk id="6" creationId="{7152A34F-5793-48E6-BC6E-4B7215AA9A18}"/>
          </ac:picMkLst>
        </pc:picChg>
      </pc:sldChg>
      <pc:sldChg chg="modSp mod">
        <pc:chgData name="Ro Jackson" userId="1d61d712466cb253" providerId="LiveId" clId="{D9981B70-4104-4DF9-9056-9FA484E3B5F2}" dt="2025-02-22T06:27:26.741" v="849"/>
        <pc:sldMkLst>
          <pc:docMk/>
          <pc:sldMk cId="2972507386" sldId="282"/>
        </pc:sldMkLst>
        <pc:spChg chg="mod">
          <ac:chgData name="Ro Jackson" userId="1d61d712466cb253" providerId="LiveId" clId="{D9981B70-4104-4DF9-9056-9FA484E3B5F2}" dt="2025-02-22T05:44:03.176" v="122" actId="1076"/>
          <ac:spMkLst>
            <pc:docMk/>
            <pc:sldMk cId="2972507386" sldId="282"/>
            <ac:spMk id="3" creationId="{3F5278DA-6C8A-199D-CC43-831ACF8AF132}"/>
          </ac:spMkLst>
        </pc:spChg>
        <pc:picChg chg="mod">
          <ac:chgData name="Ro Jackson" userId="1d61d712466cb253" providerId="LiveId" clId="{D9981B70-4104-4DF9-9056-9FA484E3B5F2}" dt="2025-02-22T06:27:26.741" v="849"/>
          <ac:picMkLst>
            <pc:docMk/>
            <pc:sldMk cId="2972507386" sldId="282"/>
            <ac:picMk id="9" creationId="{09326C02-AA2C-C412-E1A4-A2EAFAA84AEF}"/>
          </ac:picMkLst>
        </pc:picChg>
      </pc:sldChg>
      <pc:sldChg chg="del">
        <pc:chgData name="Ro Jackson" userId="1d61d712466cb253" providerId="LiveId" clId="{D9981B70-4104-4DF9-9056-9FA484E3B5F2}" dt="2025-02-22T05:44:19.588" v="123" actId="47"/>
        <pc:sldMkLst>
          <pc:docMk/>
          <pc:sldMk cId="1435895604" sldId="285"/>
        </pc:sldMkLst>
      </pc:sldChg>
      <pc:sldChg chg="addSp delSp modSp mod">
        <pc:chgData name="Ro Jackson" userId="1d61d712466cb253" providerId="LiveId" clId="{D9981B70-4104-4DF9-9056-9FA484E3B5F2}" dt="2025-02-22T06:42:59.595" v="1846" actId="20577"/>
        <pc:sldMkLst>
          <pc:docMk/>
          <pc:sldMk cId="3042288838" sldId="286"/>
        </pc:sldMkLst>
        <pc:spChg chg="mod">
          <ac:chgData name="Ro Jackson" userId="1d61d712466cb253" providerId="LiveId" clId="{D9981B70-4104-4DF9-9056-9FA484E3B5F2}" dt="2025-02-22T06:42:59.595" v="1846" actId="20577"/>
          <ac:spMkLst>
            <pc:docMk/>
            <pc:sldMk cId="3042288838" sldId="286"/>
            <ac:spMk id="3" creationId="{FB207F5D-5F40-264B-0403-3682CB3DC65D}"/>
          </ac:spMkLst>
        </pc:spChg>
        <pc:spChg chg="del mod">
          <ac:chgData name="Ro Jackson" userId="1d61d712466cb253" providerId="LiveId" clId="{D9981B70-4104-4DF9-9056-9FA484E3B5F2}" dt="2025-02-22T06:32:20.072" v="889" actId="478"/>
          <ac:spMkLst>
            <pc:docMk/>
            <pc:sldMk cId="3042288838" sldId="286"/>
            <ac:spMk id="4" creationId="{44B5DA33-D8F1-18AD-FDB2-F6C8B3E0ACA1}"/>
          </ac:spMkLst>
        </pc:spChg>
        <pc:spChg chg="add del mod">
          <ac:chgData name="Ro Jackson" userId="1d61d712466cb253" providerId="LiveId" clId="{D9981B70-4104-4DF9-9056-9FA484E3B5F2}" dt="2025-02-22T06:32:24.090" v="890" actId="478"/>
          <ac:spMkLst>
            <pc:docMk/>
            <pc:sldMk cId="3042288838" sldId="286"/>
            <ac:spMk id="6" creationId="{6B4BA4E8-8C76-7468-B006-B3EAEE64ECBC}"/>
          </ac:spMkLst>
        </pc:spChg>
        <pc:picChg chg="mod">
          <ac:chgData name="Ro Jackson" userId="1d61d712466cb253" providerId="LiveId" clId="{D9981B70-4104-4DF9-9056-9FA484E3B5F2}" dt="2025-02-22T06:27:26.741" v="849"/>
          <ac:picMkLst>
            <pc:docMk/>
            <pc:sldMk cId="3042288838" sldId="286"/>
            <ac:picMk id="5" creationId="{424B3BE0-07C0-D05C-0B61-4BE33E9E08F6}"/>
          </ac:picMkLst>
        </pc:picChg>
      </pc:sldChg>
      <pc:sldChg chg="modSp mod ord">
        <pc:chgData name="Ro Jackson" userId="1d61d712466cb253" providerId="LiveId" clId="{D9981B70-4104-4DF9-9056-9FA484E3B5F2}" dt="2025-02-23T04:33:01.893" v="3675" actId="27636"/>
        <pc:sldMkLst>
          <pc:docMk/>
          <pc:sldMk cId="2651670235" sldId="294"/>
        </pc:sldMkLst>
        <pc:spChg chg="mod">
          <ac:chgData name="Ro Jackson" userId="1d61d712466cb253" providerId="LiveId" clId="{D9981B70-4104-4DF9-9056-9FA484E3B5F2}" dt="2025-02-23T04:07:14.532" v="2030" actId="20577"/>
          <ac:spMkLst>
            <pc:docMk/>
            <pc:sldMk cId="2651670235" sldId="294"/>
            <ac:spMk id="2" creationId="{5E891CDF-C16E-D9FB-0490-6752F3BAC257}"/>
          </ac:spMkLst>
        </pc:spChg>
        <pc:spChg chg="mod">
          <ac:chgData name="Ro Jackson" userId="1d61d712466cb253" providerId="LiveId" clId="{D9981B70-4104-4DF9-9056-9FA484E3B5F2}" dt="2025-02-23T04:33:01.893" v="3675" actId="27636"/>
          <ac:spMkLst>
            <pc:docMk/>
            <pc:sldMk cId="2651670235" sldId="294"/>
            <ac:spMk id="3" creationId="{58024F7D-6361-80D6-276E-7CF274A9DF13}"/>
          </ac:spMkLst>
        </pc:spChg>
        <pc:spChg chg="mod">
          <ac:chgData name="Ro Jackson" userId="1d61d712466cb253" providerId="LiveId" clId="{D9981B70-4104-4DF9-9056-9FA484E3B5F2}" dt="2025-02-23T04:29:50.429" v="3324" actId="20577"/>
          <ac:spMkLst>
            <pc:docMk/>
            <pc:sldMk cId="2651670235" sldId="294"/>
            <ac:spMk id="4" creationId="{906F8E5A-CF7D-4AEA-7B11-1CF53A729837}"/>
          </ac:spMkLst>
        </pc:spChg>
      </pc:sldChg>
      <pc:sldChg chg="modSp mod">
        <pc:chgData name="Ro Jackson" userId="1d61d712466cb253" providerId="LiveId" clId="{D9981B70-4104-4DF9-9056-9FA484E3B5F2}" dt="2025-02-22T06:34:52.053" v="983" actId="14100"/>
        <pc:sldMkLst>
          <pc:docMk/>
          <pc:sldMk cId="2076879118" sldId="295"/>
        </pc:sldMkLst>
        <pc:spChg chg="mod">
          <ac:chgData name="Ro Jackson" userId="1d61d712466cb253" providerId="LiveId" clId="{D9981B70-4104-4DF9-9056-9FA484E3B5F2}" dt="2025-02-22T06:34:52.053" v="983" actId="14100"/>
          <ac:spMkLst>
            <pc:docMk/>
            <pc:sldMk cId="2076879118" sldId="295"/>
            <ac:spMk id="6" creationId="{8C834208-78D3-55FF-0568-AC7434753C76}"/>
          </ac:spMkLst>
        </pc:spChg>
        <pc:picChg chg="mod">
          <ac:chgData name="Ro Jackson" userId="1d61d712466cb253" providerId="LiveId" clId="{D9981B70-4104-4DF9-9056-9FA484E3B5F2}" dt="2025-02-22T06:27:26.741" v="849"/>
          <ac:picMkLst>
            <pc:docMk/>
            <pc:sldMk cId="2076879118" sldId="295"/>
            <ac:picMk id="4" creationId="{6BEAD192-141F-FDDE-021B-8674B81EECDC}"/>
          </ac:picMkLst>
        </pc:picChg>
      </pc:sldChg>
      <pc:sldChg chg="modSp mod">
        <pc:chgData name="Ro Jackson" userId="1d61d712466cb253" providerId="LiveId" clId="{D9981B70-4104-4DF9-9056-9FA484E3B5F2}" dt="2025-02-22T06:27:41.808" v="857" actId="1076"/>
        <pc:sldMkLst>
          <pc:docMk/>
          <pc:sldMk cId="3648163248" sldId="296"/>
        </pc:sldMkLst>
        <pc:spChg chg="mod">
          <ac:chgData name="Ro Jackson" userId="1d61d712466cb253" providerId="LiveId" clId="{D9981B70-4104-4DF9-9056-9FA484E3B5F2}" dt="2025-02-22T06:27:41.808" v="857" actId="1076"/>
          <ac:spMkLst>
            <pc:docMk/>
            <pc:sldMk cId="3648163248" sldId="296"/>
            <ac:spMk id="2" creationId="{8EE44E67-57A4-9825-9E94-C2B258A68C9D}"/>
          </ac:spMkLst>
        </pc:spChg>
        <pc:spChg chg="mod">
          <ac:chgData name="Ro Jackson" userId="1d61d712466cb253" providerId="LiveId" clId="{D9981B70-4104-4DF9-9056-9FA484E3B5F2}" dt="2025-02-22T06:27:26.741" v="849"/>
          <ac:spMkLst>
            <pc:docMk/>
            <pc:sldMk cId="3648163248" sldId="296"/>
            <ac:spMk id="3" creationId="{F21C3D74-CBD0-AEEC-7CF1-ED875B10D2FB}"/>
          </ac:spMkLst>
        </pc:spChg>
      </pc:sldChg>
      <pc:sldChg chg="addSp delSp modSp mod">
        <pc:chgData name="Ro Jackson" userId="1d61d712466cb253" providerId="LiveId" clId="{D9981B70-4104-4DF9-9056-9FA484E3B5F2}" dt="2025-02-22T06:28:36.869" v="868" actId="1076"/>
        <pc:sldMkLst>
          <pc:docMk/>
          <pc:sldMk cId="1666731882" sldId="297"/>
        </pc:sldMkLst>
        <pc:spChg chg="mod">
          <ac:chgData name="Ro Jackson" userId="1d61d712466cb253" providerId="LiveId" clId="{D9981B70-4104-4DF9-9056-9FA484E3B5F2}" dt="2025-02-22T06:28:36.869" v="868" actId="1076"/>
          <ac:spMkLst>
            <pc:docMk/>
            <pc:sldMk cId="1666731882" sldId="297"/>
            <ac:spMk id="2" creationId="{A0A06819-AA5B-295D-8572-4858952DAE71}"/>
          </ac:spMkLst>
        </pc:spChg>
        <pc:spChg chg="add del mod">
          <ac:chgData name="Ro Jackson" userId="1d61d712466cb253" providerId="LiveId" clId="{D9981B70-4104-4DF9-9056-9FA484E3B5F2}" dt="2025-02-22T06:28:29.149" v="867" actId="113"/>
          <ac:spMkLst>
            <pc:docMk/>
            <pc:sldMk cId="1666731882" sldId="297"/>
            <ac:spMk id="3" creationId="{4FA83709-886B-3B06-E9F0-11D361B52E6D}"/>
          </ac:spMkLst>
        </pc:spChg>
        <pc:spChg chg="add del mod">
          <ac:chgData name="Ro Jackson" userId="1d61d712466cb253" providerId="LiveId" clId="{D9981B70-4104-4DF9-9056-9FA484E3B5F2}" dt="2025-02-22T05:48:47.054" v="177" actId="478"/>
          <ac:spMkLst>
            <pc:docMk/>
            <pc:sldMk cId="1666731882" sldId="297"/>
            <ac:spMk id="5" creationId="{A8E6BDE8-7A73-6788-7291-4868782C8866}"/>
          </ac:spMkLst>
        </pc:spChg>
      </pc:sldChg>
      <pc:sldChg chg="modSp mod">
        <pc:chgData name="Ro Jackson" userId="1d61d712466cb253" providerId="LiveId" clId="{D9981B70-4104-4DF9-9056-9FA484E3B5F2}" dt="2025-02-23T04:02:40" v="1916" actId="1076"/>
        <pc:sldMkLst>
          <pc:docMk/>
          <pc:sldMk cId="4288213016" sldId="298"/>
        </pc:sldMkLst>
        <pc:spChg chg="mod">
          <ac:chgData name="Ro Jackson" userId="1d61d712466cb253" providerId="LiveId" clId="{D9981B70-4104-4DF9-9056-9FA484E3B5F2}" dt="2025-02-22T06:34:30.342" v="977" actId="1076"/>
          <ac:spMkLst>
            <pc:docMk/>
            <pc:sldMk cId="4288213016" sldId="298"/>
            <ac:spMk id="2" creationId="{80E9AD8A-1DD0-5798-279E-723AFBF21AB2}"/>
          </ac:spMkLst>
        </pc:spChg>
        <pc:spChg chg="mod">
          <ac:chgData name="Ro Jackson" userId="1d61d712466cb253" providerId="LiveId" clId="{D9981B70-4104-4DF9-9056-9FA484E3B5F2}" dt="2025-02-23T04:02:39.433" v="1915" actId="14100"/>
          <ac:spMkLst>
            <pc:docMk/>
            <pc:sldMk cId="4288213016" sldId="298"/>
            <ac:spMk id="3" creationId="{8EDE50FB-473C-3BEA-8431-B03765A8981F}"/>
          </ac:spMkLst>
        </pc:spChg>
        <pc:spChg chg="mod">
          <ac:chgData name="Ro Jackson" userId="1d61d712466cb253" providerId="LiveId" clId="{D9981B70-4104-4DF9-9056-9FA484E3B5F2}" dt="2025-02-23T04:02:40" v="1916" actId="1076"/>
          <ac:spMkLst>
            <pc:docMk/>
            <pc:sldMk cId="4288213016" sldId="298"/>
            <ac:spMk id="5" creationId="{92CFD42C-9F4E-2D2B-754C-DED3325D89CF}"/>
          </ac:spMkLst>
        </pc:spChg>
      </pc:sldChg>
      <pc:sldChg chg="modSp mod ord">
        <pc:chgData name="Ro Jackson" userId="1d61d712466cb253" providerId="LiveId" clId="{D9981B70-4104-4DF9-9056-9FA484E3B5F2}" dt="2025-02-23T04:18:58.476" v="2898" actId="27636"/>
        <pc:sldMkLst>
          <pc:docMk/>
          <pc:sldMk cId="1900868295" sldId="299"/>
        </pc:sldMkLst>
        <pc:spChg chg="mod">
          <ac:chgData name="Ro Jackson" userId="1d61d712466cb253" providerId="LiveId" clId="{D9981B70-4104-4DF9-9056-9FA484E3B5F2}" dt="2025-02-23T04:11:02.051" v="2075" actId="1076"/>
          <ac:spMkLst>
            <pc:docMk/>
            <pc:sldMk cId="1900868295" sldId="299"/>
            <ac:spMk id="2" creationId="{5A5416DB-BC4C-330B-1179-90F5684F6C18}"/>
          </ac:spMkLst>
        </pc:spChg>
        <pc:spChg chg="mod">
          <ac:chgData name="Ro Jackson" userId="1d61d712466cb253" providerId="LiveId" clId="{D9981B70-4104-4DF9-9056-9FA484E3B5F2}" dt="2025-02-23T04:18:58.476" v="2898" actId="27636"/>
          <ac:spMkLst>
            <pc:docMk/>
            <pc:sldMk cId="1900868295" sldId="299"/>
            <ac:spMk id="5" creationId="{DF71E581-3C99-81DE-3F57-81E7595DC350}"/>
          </ac:spMkLst>
        </pc:spChg>
        <pc:picChg chg="mod">
          <ac:chgData name="Ro Jackson" userId="1d61d712466cb253" providerId="LiveId" clId="{D9981B70-4104-4DF9-9056-9FA484E3B5F2}" dt="2025-02-22T06:27:26.741" v="849"/>
          <ac:picMkLst>
            <pc:docMk/>
            <pc:sldMk cId="1900868295" sldId="299"/>
            <ac:picMk id="6" creationId="{08637BD7-EBE7-9B0F-2D96-E02697A450F5}"/>
          </ac:picMkLst>
        </pc:picChg>
        <pc:picChg chg="mod">
          <ac:chgData name="Ro Jackson" userId="1d61d712466cb253" providerId="LiveId" clId="{D9981B70-4104-4DF9-9056-9FA484E3B5F2}" dt="2025-02-22T06:27:26.741" v="849"/>
          <ac:picMkLst>
            <pc:docMk/>
            <pc:sldMk cId="1900868295" sldId="299"/>
            <ac:picMk id="7" creationId="{C5646C18-01E0-75C8-7655-4411D8143C91}"/>
          </ac:picMkLst>
        </pc:picChg>
      </pc:sldChg>
      <pc:sldChg chg="modSp del mod">
        <pc:chgData name="Ro Jackson" userId="1d61d712466cb253" providerId="LiveId" clId="{D9981B70-4104-4DF9-9056-9FA484E3B5F2}" dt="2025-02-23T04:23:19.285" v="2939" actId="47"/>
        <pc:sldMkLst>
          <pc:docMk/>
          <pc:sldMk cId="769919368" sldId="300"/>
        </pc:sldMkLst>
        <pc:spChg chg="mod">
          <ac:chgData name="Ro Jackson" userId="1d61d712466cb253" providerId="LiveId" clId="{D9981B70-4104-4DF9-9056-9FA484E3B5F2}" dt="2025-02-22T06:27:26.741" v="849"/>
          <ac:spMkLst>
            <pc:docMk/>
            <pc:sldMk cId="769919368" sldId="300"/>
            <ac:spMk id="3" creationId="{9F1126C3-E8A2-3CD0-697D-746CFC43251C}"/>
          </ac:spMkLst>
        </pc:spChg>
        <pc:spChg chg="mod">
          <ac:chgData name="Ro Jackson" userId="1d61d712466cb253" providerId="LiveId" clId="{D9981B70-4104-4DF9-9056-9FA484E3B5F2}" dt="2025-02-22T06:27:27.827" v="853" actId="27636"/>
          <ac:spMkLst>
            <pc:docMk/>
            <pc:sldMk cId="769919368" sldId="300"/>
            <ac:spMk id="4" creationId="{95581F12-B5F1-AD9D-7842-465D15B76F79}"/>
          </ac:spMkLst>
        </pc:spChg>
      </pc:sldChg>
      <pc:sldChg chg="addSp delSp modSp mod">
        <pc:chgData name="Ro Jackson" userId="1d61d712466cb253" providerId="LiveId" clId="{D9981B70-4104-4DF9-9056-9FA484E3B5F2}" dt="2025-02-23T04:36:01.408" v="4056" actId="1076"/>
        <pc:sldMkLst>
          <pc:docMk/>
          <pc:sldMk cId="1948030887" sldId="303"/>
        </pc:sldMkLst>
        <pc:spChg chg="mod">
          <ac:chgData name="Ro Jackson" userId="1d61d712466cb253" providerId="LiveId" clId="{D9981B70-4104-4DF9-9056-9FA484E3B5F2}" dt="2025-02-23T04:36:01.408" v="4056" actId="1076"/>
          <ac:spMkLst>
            <pc:docMk/>
            <pc:sldMk cId="1948030887" sldId="303"/>
            <ac:spMk id="2" creationId="{AB7613C2-6656-2A43-ABCE-B021D6A3530F}"/>
          </ac:spMkLst>
        </pc:spChg>
        <pc:spChg chg="del mod">
          <ac:chgData name="Ro Jackson" userId="1d61d712466cb253" providerId="LiveId" clId="{D9981B70-4104-4DF9-9056-9FA484E3B5F2}" dt="2025-02-23T04:35:15.896" v="4046" actId="478"/>
          <ac:spMkLst>
            <pc:docMk/>
            <pc:sldMk cId="1948030887" sldId="303"/>
            <ac:spMk id="3" creationId="{A89DBFB6-9EAA-8E31-B059-F1A4E4F5F93C}"/>
          </ac:spMkLst>
        </pc:spChg>
        <pc:spChg chg="add del mod">
          <ac:chgData name="Ro Jackson" userId="1d61d712466cb253" providerId="LiveId" clId="{D9981B70-4104-4DF9-9056-9FA484E3B5F2}" dt="2025-02-23T04:33:21.951" v="3679" actId="478"/>
          <ac:spMkLst>
            <pc:docMk/>
            <pc:sldMk cId="1948030887" sldId="303"/>
            <ac:spMk id="5" creationId="{A4370188-264E-0E70-71E3-E3C56B1F1F94}"/>
          </ac:spMkLst>
        </pc:spChg>
        <pc:spChg chg="add del mod">
          <ac:chgData name="Ro Jackson" userId="1d61d712466cb253" providerId="LiveId" clId="{D9981B70-4104-4DF9-9056-9FA484E3B5F2}" dt="2025-02-23T04:35:17.829" v="4047" actId="478"/>
          <ac:spMkLst>
            <pc:docMk/>
            <pc:sldMk cId="1948030887" sldId="303"/>
            <ac:spMk id="7" creationId="{7C976A64-865A-12D1-A20D-92B41EA6657F}"/>
          </ac:spMkLst>
        </pc:spChg>
        <pc:spChg chg="mod">
          <ac:chgData name="Ro Jackson" userId="1d61d712466cb253" providerId="LiveId" clId="{D9981B70-4104-4DF9-9056-9FA484E3B5F2}" dt="2025-02-23T04:35:55.028" v="4055" actId="27636"/>
          <ac:spMkLst>
            <pc:docMk/>
            <pc:sldMk cId="1948030887" sldId="303"/>
            <ac:spMk id="9" creationId="{E388F45F-4CEA-2255-ACB1-3478FBC2A03C}"/>
          </ac:spMkLst>
        </pc:spChg>
        <pc:spChg chg="del mod">
          <ac:chgData name="Ro Jackson" userId="1d61d712466cb253" providerId="LiveId" clId="{D9981B70-4104-4DF9-9056-9FA484E3B5F2}" dt="2025-02-23T04:33:18.813" v="3678" actId="478"/>
          <ac:spMkLst>
            <pc:docMk/>
            <pc:sldMk cId="1948030887" sldId="303"/>
            <ac:spMk id="13" creationId="{722309C3-D1EC-FAF3-C7BF-F5FF58E6BD33}"/>
          </ac:spMkLst>
        </pc:spChg>
      </pc:sldChg>
      <pc:sldChg chg="modSp add mod ord">
        <pc:chgData name="Ro Jackson" userId="1d61d712466cb253" providerId="LiveId" clId="{D9981B70-4104-4DF9-9056-9FA484E3B5F2}" dt="2025-02-23T04:26:04.112" v="2988" actId="14100"/>
        <pc:sldMkLst>
          <pc:docMk/>
          <pc:sldMk cId="2996260531" sldId="304"/>
        </pc:sldMkLst>
        <pc:spChg chg="mod">
          <ac:chgData name="Ro Jackson" userId="1d61d712466cb253" providerId="LiveId" clId="{D9981B70-4104-4DF9-9056-9FA484E3B5F2}" dt="2025-02-23T04:26:04.112" v="2988" actId="14100"/>
          <ac:spMkLst>
            <pc:docMk/>
            <pc:sldMk cId="2996260531" sldId="304"/>
            <ac:spMk id="3" creationId="{7E515379-AAE2-3706-B7EE-D39CC13142EE}"/>
          </ac:spMkLst>
        </pc:spChg>
        <pc:picChg chg="mod">
          <ac:chgData name="Ro Jackson" userId="1d61d712466cb253" providerId="LiveId" clId="{D9981B70-4104-4DF9-9056-9FA484E3B5F2}" dt="2025-02-22T06:27:26.741" v="849"/>
          <ac:picMkLst>
            <pc:docMk/>
            <pc:sldMk cId="2996260531" sldId="304"/>
            <ac:picMk id="9" creationId="{8F32E4FF-3ECC-19B6-722E-1938738BB41F}"/>
          </ac:picMkLst>
        </pc:picChg>
      </pc:sldChg>
      <pc:sldChg chg="new del">
        <pc:chgData name="Ro Jackson" userId="1d61d712466cb253" providerId="LiveId" clId="{D9981B70-4104-4DF9-9056-9FA484E3B5F2}" dt="2025-02-22T06:43:07.731" v="1848" actId="680"/>
        <pc:sldMkLst>
          <pc:docMk/>
          <pc:sldMk cId="1323344951" sldId="305"/>
        </pc:sldMkLst>
      </pc:sldChg>
      <pc:sldChg chg="modSp add mod ord">
        <pc:chgData name="Ro Jackson" userId="1d61d712466cb253" providerId="LiveId" clId="{D9981B70-4104-4DF9-9056-9FA484E3B5F2}" dt="2025-02-22T06:43:42.368" v="1887" actId="14100"/>
        <pc:sldMkLst>
          <pc:docMk/>
          <pc:sldMk cId="2662180001" sldId="305"/>
        </pc:sldMkLst>
        <pc:spChg chg="mod">
          <ac:chgData name="Ro Jackson" userId="1d61d712466cb253" providerId="LiveId" clId="{D9981B70-4104-4DF9-9056-9FA484E3B5F2}" dt="2025-02-22T06:43:42.368" v="1887" actId="14100"/>
          <ac:spMkLst>
            <pc:docMk/>
            <pc:sldMk cId="2662180001" sldId="305"/>
            <ac:spMk id="3" creationId="{8E927A58-8BFD-17A6-3A33-AAA224EBFDE1}"/>
          </ac:spMkLst>
        </pc:spChg>
      </pc:sldChg>
      <pc:sldMasterChg chg="delSldLayout">
        <pc:chgData name="Ro Jackson" userId="1d61d712466cb253" providerId="LiveId" clId="{D9981B70-4104-4DF9-9056-9FA484E3B5F2}" dt="2025-02-22T05:44:19.588" v="123" actId="47"/>
        <pc:sldMasterMkLst>
          <pc:docMk/>
          <pc:sldMasterMk cId="2317560720" sldId="2147483764"/>
        </pc:sldMasterMkLst>
        <pc:sldLayoutChg chg="del">
          <pc:chgData name="Ro Jackson" userId="1d61d712466cb253" providerId="LiveId" clId="{D9981B70-4104-4DF9-9056-9FA484E3B5F2}" dt="2025-02-22T05:44:19.588" v="123" actId="47"/>
          <pc:sldLayoutMkLst>
            <pc:docMk/>
            <pc:sldMasterMk cId="2317560720" sldId="2147483764"/>
            <pc:sldLayoutMk cId="81498230" sldId="2147483779"/>
          </pc:sldLayoutMkLst>
        </pc:sldLayoutChg>
      </pc:sldMasterChg>
      <pc:sldMasterChg chg="delSldLayout modSldLayout">
        <pc:chgData name="Ro Jackson" userId="1d61d712466cb253" providerId="LiveId" clId="{D9981B70-4104-4DF9-9056-9FA484E3B5F2}" dt="2025-02-23T04:23:33.473" v="2940" actId="47"/>
        <pc:sldMasterMkLst>
          <pc:docMk/>
          <pc:sldMasterMk cId="1816489463" sldId="2147483789"/>
        </pc:sldMasterMkLst>
        <pc:sldLayoutChg chg="addSp">
          <pc:chgData name="Ro Jackson" userId="1d61d712466cb253" providerId="LiveId" clId="{D9981B70-4104-4DF9-9056-9FA484E3B5F2}" dt="2025-02-22T06:27:26.741" v="849"/>
          <pc:sldLayoutMkLst>
            <pc:docMk/>
            <pc:sldMasterMk cId="1816489463" sldId="2147483789"/>
            <pc:sldLayoutMk cId="14060530" sldId="2147483796"/>
          </pc:sldLayoutMkLst>
          <pc:spChg chg="add">
            <ac:chgData name="Ro Jackson" userId="1d61d712466cb253" providerId="LiveId" clId="{D9981B70-4104-4DF9-9056-9FA484E3B5F2}" dt="2025-02-22T06:27:26.741" v="849"/>
            <ac:spMkLst>
              <pc:docMk/>
              <pc:sldMasterMk cId="1816489463" sldId="2147483789"/>
              <pc:sldLayoutMk cId="14060530" sldId="2147483796"/>
              <ac:spMk id="5" creationId="{2EE952AA-E4F0-59F5-6691-3C5BE84A735A}"/>
            </ac:spMkLst>
          </pc:spChg>
        </pc:sldLayoutChg>
        <pc:sldLayoutChg chg="del">
          <pc:chgData name="Ro Jackson" userId="1d61d712466cb253" providerId="LiveId" clId="{D9981B70-4104-4DF9-9056-9FA484E3B5F2}" dt="2025-02-23T04:23:19.285" v="2939" actId="47"/>
          <pc:sldLayoutMkLst>
            <pc:docMk/>
            <pc:sldMasterMk cId="1816489463" sldId="2147483789"/>
            <pc:sldLayoutMk cId="2251492535" sldId="2147483809"/>
          </pc:sldLayoutMkLst>
        </pc:sldLayoutChg>
        <pc:sldLayoutChg chg="del">
          <pc:chgData name="Ro Jackson" userId="1d61d712466cb253" providerId="LiveId" clId="{D9981B70-4104-4DF9-9056-9FA484E3B5F2}" dt="2025-02-23T04:23:33.473" v="2940" actId="47"/>
          <pc:sldLayoutMkLst>
            <pc:docMk/>
            <pc:sldMasterMk cId="1816489463" sldId="2147483789"/>
            <pc:sldLayoutMk cId="779887434" sldId="214748381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2/22/2025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2/22/2025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2438960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4001584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8833B-2061-3237-E2C9-A488F0A13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41700-F8D4-2CE7-4D0D-D13D85956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6B033-E68F-195E-EEFD-9D60A5712C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8A0C35-30C1-E47C-4CD8-B69F4D9AE654}"/>
              </a:ext>
            </a:extLst>
          </p:cNvPr>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2472915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2279267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B9585-B646-267A-9D9A-B9F02B21ED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D4A16-7760-B7A9-9638-4712B8CE2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D88B55-589F-BE5C-A960-1E996E95D3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28025D-AAD2-0887-6719-A2F0A34D3371}"/>
              </a:ext>
            </a:extLst>
          </p:cNvPr>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918714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72542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93719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09714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1827622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9174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1187997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6761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2687420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953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hasCustomPrompt="1"/>
          </p:nvPr>
        </p:nvSpPr>
        <p:spPr>
          <a:xfrm>
            <a:off x="1097279" y="286603"/>
            <a:ext cx="9966960" cy="1450757"/>
          </a:xfrm>
        </p:spPr>
        <p:txBody>
          <a:bodyPr/>
          <a:lstStyle>
            <a:lvl1pPr>
              <a:defRPr/>
            </a:lvl1pPr>
          </a:lstStyle>
          <a:p>
            <a:r>
              <a:rPr lang="en-US" dirty="0"/>
              <a:t>Click to add title</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1097280" y="2194560"/>
            <a:ext cx="6024003" cy="3754425"/>
          </a:xfrm>
        </p:spPr>
        <p:txBody>
          <a:bodyPr lIns="91440">
            <a:normAutofit/>
          </a:bodyPr>
          <a:lstStyle>
            <a:lvl1pPr marL="0" indent="0">
              <a:spcBef>
                <a:spcPts val="1200"/>
              </a:spcBef>
              <a:spcAft>
                <a:spcPts val="200"/>
              </a:spcAft>
              <a:buNone/>
              <a:defRPr sz="2400"/>
            </a:lvl1pPr>
            <a:lvl2pPr marL="347472" indent="-347472">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7406640" y="2194560"/>
            <a:ext cx="4067175" cy="3754425"/>
          </a:xfrm>
          <a:solidFill>
            <a:schemeClr val="tx1">
              <a:lumMod val="85000"/>
              <a:lumOff val="15000"/>
            </a:schemeClr>
          </a:solidFill>
        </p:spPr>
        <p:txBody>
          <a:bodyPr lIns="274320" tIns="274320" rIns="274320" bIns="274320">
            <a:normAutofit/>
          </a:bodyPr>
          <a:lstStyle>
            <a:lvl1pPr marL="512064" indent="-512064">
              <a:buClr>
                <a:schemeClr val="accent2"/>
              </a:buClr>
              <a:buFont typeface="+mj-lt"/>
              <a:buAutoNum type="arabicPeriod"/>
              <a:defRPr sz="2000">
                <a:solidFill>
                  <a:schemeClr val="bg1"/>
                </a:solidFill>
              </a:defRPr>
            </a:lvl1pPr>
            <a:lvl2pPr marL="658368" indent="-457200">
              <a:buClr>
                <a:schemeClr val="accent2"/>
              </a:buClr>
              <a:buFont typeface="+mj-lt"/>
              <a:buAutoNum type="arabicPeriod"/>
              <a:defRPr sz="2000">
                <a:solidFill>
                  <a:schemeClr val="bg1"/>
                </a:solidFill>
              </a:defRPr>
            </a:lvl2pPr>
            <a:lvl3pPr marL="841248" indent="-457200">
              <a:buClr>
                <a:schemeClr val="accent2"/>
              </a:buClr>
              <a:buFont typeface="+mj-lt"/>
              <a:buAutoNum type="arabicPeriod"/>
              <a:defRPr sz="2000">
                <a:solidFill>
                  <a:schemeClr val="bg1"/>
                </a:solidFill>
              </a:defRPr>
            </a:lvl3pPr>
            <a:lvl4pPr marL="1024128" indent="-457200">
              <a:buClr>
                <a:schemeClr val="accent2"/>
              </a:buClr>
              <a:buFont typeface="+mj-lt"/>
              <a:buAutoNum type="arabicPeriod"/>
              <a:defRPr sz="2000">
                <a:solidFill>
                  <a:schemeClr val="bg1"/>
                </a:solidFill>
              </a:defRPr>
            </a:lvl4pPr>
            <a:lvl5pPr marL="1207008" indent="-457200">
              <a:buClr>
                <a:schemeClr val="accent2"/>
              </a:buClr>
              <a:buFont typeface="+mj-lt"/>
              <a:buAutoNum type="arabicPeriod"/>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D11493E3-605E-569A-BC16-ACFDDE98E130}"/>
              </a:ext>
              <a:ext uri="{C183D7F6-B498-43B3-948B-1728B52AA6E4}">
                <adec:decorative xmlns:adec="http://schemas.microsoft.com/office/drawing/2017/decorative" val="1"/>
              </a:ext>
            </a:extLst>
          </p:cNvPr>
          <p:cNvCxnSpPr/>
          <p:nvPr userDrawn="1"/>
        </p:nvCxnSpPr>
        <p:spPr>
          <a:xfrm>
            <a:off x="1097280"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468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5290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508457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Final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640080"/>
            <a:ext cx="7229518" cy="51138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D5FBCAA-65CF-CE8D-2A57-F07A559D6169}"/>
              </a:ext>
            </a:extLst>
          </p:cNvPr>
          <p:cNvSpPr>
            <a:spLocks noGrp="1"/>
          </p:cNvSpPr>
          <p:nvPr>
            <p:ph type="title" hasCustomPrompt="1"/>
          </p:nvPr>
        </p:nvSpPr>
        <p:spPr>
          <a:xfrm>
            <a:off x="1035051" y="839520"/>
            <a:ext cx="6546596" cy="1729252"/>
          </a:xfrm>
        </p:spPr>
        <p:txBody>
          <a:bodyPr lIns="182880">
            <a:normAutofit/>
          </a:bodyPr>
          <a:lstStyle>
            <a:lvl1pPr>
              <a:defRPr sz="4800">
                <a:solidFill>
                  <a:schemeClr val="bg1"/>
                </a:solidFill>
              </a:defRPr>
            </a:lvl1pPr>
          </a:lstStyle>
          <a:p>
            <a:r>
              <a:rPr lang="en-US" dirty="0"/>
              <a:t>Click to add title</a:t>
            </a:r>
          </a:p>
        </p:txBody>
      </p:sp>
      <p:sp>
        <p:nvSpPr>
          <p:cNvPr id="5" name="Content Placeholder 6">
            <a:extLst>
              <a:ext uri="{FF2B5EF4-FFF2-40B4-BE49-F238E27FC236}">
                <a16:creationId xmlns:a16="http://schemas.microsoft.com/office/drawing/2014/main" id="{AA471100-D8FC-C6A3-1AB4-9E0BBF5AA83E}"/>
              </a:ext>
            </a:extLst>
          </p:cNvPr>
          <p:cNvSpPr>
            <a:spLocks noGrp="1"/>
          </p:cNvSpPr>
          <p:nvPr>
            <p:ph sz="quarter" idx="17" hasCustomPrompt="1"/>
          </p:nvPr>
        </p:nvSpPr>
        <p:spPr>
          <a:xfrm>
            <a:off x="1035050"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id="{31FFC008-9C4B-BB79-13EF-E3E28AF0285F}"/>
              </a:ext>
            </a:extLst>
          </p:cNvPr>
          <p:cNvSpPr>
            <a:spLocks noGrp="1"/>
          </p:cNvSpPr>
          <p:nvPr>
            <p:ph sz="quarter" idx="18" hasCustomPrompt="1"/>
          </p:nvPr>
        </p:nvSpPr>
        <p:spPr>
          <a:xfrm>
            <a:off x="4428872"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FF2B5EF4-FFF2-40B4-BE49-F238E27FC236}">
                <a16:creationId xmlns:a16="http://schemas.microsoft.com/office/drawing/2014/main" id="{24FE1E40-4668-3A25-AAEB-34B59D71BB2E}"/>
              </a:ext>
            </a:extLst>
          </p:cNvPr>
          <p:cNvSpPr>
            <a:spLocks noGrp="1"/>
          </p:cNvSpPr>
          <p:nvPr>
            <p:ph sz="quarter" idx="16" hasCustomPrompt="1"/>
          </p:nvPr>
        </p:nvSpPr>
        <p:spPr>
          <a:xfrm>
            <a:off x="8556170" y="839520"/>
            <a:ext cx="2600779" cy="4915168"/>
          </a:xfrm>
          <a:noFill/>
        </p:spPr>
        <p:txBody>
          <a:bodyPr/>
          <a:lstStyle>
            <a:lvl1pPr marL="457200" indent="-457200">
              <a:spcBef>
                <a:spcPts val="1200"/>
              </a:spcBef>
              <a:spcAft>
                <a:spcPts val="200"/>
              </a:spcAft>
              <a:buFont typeface="+mj-lt"/>
              <a:buAutoNum type="arabicPeriod"/>
              <a:defRPr/>
            </a:lvl1pPr>
            <a:lvl2pPr marL="544068" indent="-342900">
              <a:spcBef>
                <a:spcPts val="1200"/>
              </a:spcBef>
              <a:spcAft>
                <a:spcPts val="200"/>
              </a:spcAft>
              <a:buFont typeface="+mj-lt"/>
              <a:buAutoNum type="arabicPeriod"/>
              <a:defRPr/>
            </a:lvl2pPr>
            <a:lvl3pPr marL="726948" indent="-342900">
              <a:spcBef>
                <a:spcPts val="1200"/>
              </a:spcBef>
              <a:spcAft>
                <a:spcPts val="200"/>
              </a:spcAft>
              <a:buFont typeface="+mj-lt"/>
              <a:buAutoNum type="arabicPeriod"/>
              <a:defRPr/>
            </a:lvl3pPr>
            <a:lvl4pPr marL="909828" indent="-342900">
              <a:spcBef>
                <a:spcPts val="1200"/>
              </a:spcBef>
              <a:spcAft>
                <a:spcPts val="200"/>
              </a:spcAft>
              <a:buFont typeface="+mj-lt"/>
              <a:buAutoNum type="arabicPeriod"/>
              <a:defRPr/>
            </a:lvl4pPr>
            <a:lvl5pPr marL="1092708" indent="-342900">
              <a:spcBef>
                <a:spcPts val="1200"/>
              </a:spcBef>
              <a:spcAft>
                <a:spcPts val="200"/>
              </a:spcAft>
              <a:buFont typeface="+mj-lt"/>
              <a:buAutoNum type="arabicPeriod"/>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E592754-9FDD-4637-8931-8898DCEA2DA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a:cxnSpLocks/>
          </p:cNvCxnSpPr>
          <p:nvPr userDrawn="1"/>
        </p:nvCxnSpPr>
        <p:spPr>
          <a:xfrm>
            <a:off x="1092128" y="2723126"/>
            <a:ext cx="64674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5370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7334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73559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56436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21610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690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2EE952AA-E4F0-59F5-6691-3C5BE84A735A}"/>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060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72507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9356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a:t>20XX</a:t>
            </a:r>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48946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10" r:id="rId20"/>
    <p:sldLayoutId id="2147483812" r:id="rId2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hyperlink" Target="https://www.float.com/resources/agile-vs-waterfall" TargetMode="External"/><Relationship Id="rId4" Type="http://schemas.openxmlformats.org/officeDocument/2006/relationships/hyperlink" Target="https://www.atlassian.com/software/jira/agil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1" y="3428999"/>
            <a:ext cx="7051040" cy="2202181"/>
          </a:xfrm>
          <a:solidFill>
            <a:schemeClr val="accent4">
              <a:lumMod val="75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latin typeface="Amasis MT Pro Medium" panose="02040604050005020304" pitchFamily="18" charset="0"/>
              </a:rPr>
              <a:t>Waterfall and Agile development </a:t>
            </a:r>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1CDF-C16E-D9FB-0490-6752F3BAC257}"/>
              </a:ext>
            </a:extLst>
          </p:cNvPr>
          <p:cNvSpPr>
            <a:spLocks noGrp="1"/>
          </p:cNvSpPr>
          <p:nvPr>
            <p:ph type="title"/>
          </p:nvPr>
        </p:nvSpPr>
        <p:spPr>
          <a:xfrm>
            <a:off x="2735579" y="400903"/>
            <a:ext cx="7875271" cy="1465997"/>
          </a:xfrm>
        </p:spPr>
        <p:txBody>
          <a:bodyPr/>
          <a:lstStyle/>
          <a:p>
            <a:r>
              <a:rPr lang="en-US" dirty="0"/>
              <a:t>         Waterfall development</a:t>
            </a:r>
            <a:br>
              <a:rPr lang="en-US" dirty="0"/>
            </a:br>
            <a:r>
              <a:rPr lang="en-US" dirty="0"/>
              <a:t>			      vs </a:t>
            </a:r>
            <a:br>
              <a:rPr lang="en-US" dirty="0"/>
            </a:br>
            <a:r>
              <a:rPr lang="en-US" dirty="0"/>
              <a:t>             agile development</a:t>
            </a:r>
          </a:p>
        </p:txBody>
      </p:sp>
      <p:sp>
        <p:nvSpPr>
          <p:cNvPr id="4" name="Content Placeholder 3">
            <a:extLst>
              <a:ext uri="{FF2B5EF4-FFF2-40B4-BE49-F238E27FC236}">
                <a16:creationId xmlns:a16="http://schemas.microsoft.com/office/drawing/2014/main" id="{906F8E5A-CF7D-4AEA-7B11-1CF53A729837}"/>
              </a:ext>
            </a:extLst>
          </p:cNvPr>
          <p:cNvSpPr>
            <a:spLocks noGrp="1"/>
          </p:cNvSpPr>
          <p:nvPr>
            <p:ph idx="1"/>
          </p:nvPr>
        </p:nvSpPr>
        <p:spPr/>
        <p:txBody>
          <a:bodyPr>
            <a:normAutofit fontScale="85000" lnSpcReduction="20000"/>
          </a:bodyPr>
          <a:lstStyle/>
          <a:p>
            <a:r>
              <a:rPr lang="en-US" dirty="0"/>
              <a:t>When deciding between development, you need to consider certain factors such as:</a:t>
            </a:r>
          </a:p>
          <a:p>
            <a:pPr lvl="1"/>
            <a:r>
              <a:rPr lang="en-US" dirty="0"/>
              <a:t>Project Requirements</a:t>
            </a:r>
          </a:p>
          <a:p>
            <a:pPr lvl="1"/>
            <a:r>
              <a:rPr lang="en-US" dirty="0"/>
              <a:t>Customer Involvement</a:t>
            </a:r>
          </a:p>
          <a:p>
            <a:pPr lvl="1"/>
            <a:r>
              <a:rPr lang="en-US" dirty="0"/>
              <a:t>Project Complexity</a:t>
            </a:r>
          </a:p>
          <a:p>
            <a:pPr lvl="1"/>
            <a:r>
              <a:rPr lang="en-US" dirty="0"/>
              <a:t>Flexibility and Adaptability</a:t>
            </a:r>
          </a:p>
          <a:p>
            <a:pPr lvl="1"/>
            <a:r>
              <a:rPr lang="en-US" dirty="0"/>
              <a:t>Team Collaborations</a:t>
            </a:r>
          </a:p>
          <a:p>
            <a:pPr lvl="1"/>
            <a:r>
              <a:rPr lang="en-US" dirty="0"/>
              <a:t>Project Timeline</a:t>
            </a:r>
          </a:p>
        </p:txBody>
      </p:sp>
      <p:sp>
        <p:nvSpPr>
          <p:cNvPr id="3" name="Content Placeholder 2">
            <a:extLst>
              <a:ext uri="{FF2B5EF4-FFF2-40B4-BE49-F238E27FC236}">
                <a16:creationId xmlns:a16="http://schemas.microsoft.com/office/drawing/2014/main" id="{58024F7D-6361-80D6-276E-7CF274A9DF13}"/>
              </a:ext>
            </a:extLst>
          </p:cNvPr>
          <p:cNvSpPr>
            <a:spLocks noGrp="1"/>
          </p:cNvSpPr>
          <p:nvPr>
            <p:ph sz="quarter" idx="16"/>
          </p:nvPr>
        </p:nvSpPr>
        <p:spPr>
          <a:xfrm>
            <a:off x="7406640" y="2194560"/>
            <a:ext cx="4511040" cy="3754425"/>
          </a:xfrm>
        </p:spPr>
        <p:txBody>
          <a:bodyPr>
            <a:normAutofit/>
          </a:bodyPr>
          <a:lstStyle/>
          <a:p>
            <a:r>
              <a:rPr lang="en-US" dirty="0"/>
              <a:t>If waterfall development is ideal,  you will clearly define requirements</a:t>
            </a:r>
          </a:p>
          <a:p>
            <a:r>
              <a:rPr lang="en-US" dirty="0"/>
              <a:t>If agile development is ideal, it will involve rapid changes and continuous feedback. </a:t>
            </a:r>
          </a:p>
          <a:p>
            <a:pPr marL="0" indent="0">
              <a:buNone/>
            </a:pPr>
            <a:endParaRPr lang="en-US" dirty="0"/>
          </a:p>
        </p:txBody>
      </p:sp>
    </p:spTree>
    <p:extLst>
      <p:ext uri="{BB962C8B-B14F-4D97-AF65-F5344CB8AC3E}">
        <p14:creationId xmlns:p14="http://schemas.microsoft.com/office/powerpoint/2010/main" val="2651670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13C2-6656-2A43-ABCE-B021D6A3530F}"/>
              </a:ext>
            </a:extLst>
          </p:cNvPr>
          <p:cNvSpPr>
            <a:spLocks noGrp="1"/>
          </p:cNvSpPr>
          <p:nvPr>
            <p:ph type="title"/>
          </p:nvPr>
        </p:nvSpPr>
        <p:spPr>
          <a:xfrm>
            <a:off x="1035050" y="1196828"/>
            <a:ext cx="6546596" cy="1729252"/>
          </a:xfrm>
        </p:spPr>
        <p:txBody>
          <a:bodyPr/>
          <a:lstStyle/>
          <a:p>
            <a:r>
              <a:rPr lang="en-US" dirty="0"/>
              <a:t>Final tips &amp; takeaways</a:t>
            </a:r>
          </a:p>
        </p:txBody>
      </p:sp>
      <p:sp>
        <p:nvSpPr>
          <p:cNvPr id="9" name="Content Placeholder 8">
            <a:extLst>
              <a:ext uri="{FF2B5EF4-FFF2-40B4-BE49-F238E27FC236}">
                <a16:creationId xmlns:a16="http://schemas.microsoft.com/office/drawing/2014/main" id="{E388F45F-4CEA-2255-ACB1-3478FBC2A03C}"/>
              </a:ext>
            </a:extLst>
          </p:cNvPr>
          <p:cNvSpPr>
            <a:spLocks noGrp="1"/>
          </p:cNvSpPr>
          <p:nvPr>
            <p:ph sz="quarter" idx="17"/>
          </p:nvPr>
        </p:nvSpPr>
        <p:spPr>
          <a:xfrm>
            <a:off x="821690" y="2926080"/>
            <a:ext cx="6759956" cy="2789243"/>
          </a:xfrm>
        </p:spPr>
        <p:txBody>
          <a:bodyPr>
            <a:normAutofit/>
          </a:bodyPr>
          <a:lstStyle/>
          <a:p>
            <a:r>
              <a:rPr lang="en-US" dirty="0"/>
              <a:t>Opinions on developments are a personal reference. Just like shoes, whether agile is better than waterfall or vis versa, its don’t fit all. Depending on circumstances and the project you work on, you have to encounter rapid changes (agile) or your given the 100% unchangeable requirements (waterfall). </a:t>
            </a:r>
          </a:p>
        </p:txBody>
      </p:sp>
    </p:spTree>
    <p:extLst>
      <p:ext uri="{BB962C8B-B14F-4D97-AF65-F5344CB8AC3E}">
        <p14:creationId xmlns:p14="http://schemas.microsoft.com/office/powerpoint/2010/main" val="194803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5" name="Content Placeholder 4">
            <a:extLst>
              <a:ext uri="{FF2B5EF4-FFF2-40B4-BE49-F238E27FC236}">
                <a16:creationId xmlns:a16="http://schemas.microsoft.com/office/drawing/2014/main" id="{3C195059-AF9F-7ADF-6512-A7EACBC33E64}"/>
              </a:ext>
            </a:extLst>
          </p:cNvPr>
          <p:cNvSpPr>
            <a:spLocks noGrp="1"/>
          </p:cNvSpPr>
          <p:nvPr>
            <p:ph idx="1"/>
          </p:nvPr>
        </p:nvSpPr>
        <p:spPr>
          <a:xfrm>
            <a:off x="7859485" y="3429000"/>
            <a:ext cx="4027715" cy="2523744"/>
          </a:xfrm>
        </p:spPr>
        <p:txBody>
          <a:bodyPr>
            <a:normAutofit/>
          </a:bodyPr>
          <a:lstStyle/>
          <a:p>
            <a:r>
              <a:rPr lang="en-US" dirty="0">
                <a:hlinkClick r:id="rId4"/>
              </a:rPr>
              <a:t>https://www.atlassian.com/software/jira/agile</a:t>
            </a:r>
            <a:r>
              <a:rPr lang="en-US" dirty="0"/>
              <a:t> (2024) Atlassian</a:t>
            </a:r>
          </a:p>
          <a:p>
            <a:r>
              <a:rPr lang="en-US" dirty="0">
                <a:hlinkClick r:id="rId5"/>
              </a:rPr>
              <a:t>Agile vs. Waterfall: 10 Key Differences Between the Two Methods</a:t>
            </a:r>
            <a:r>
              <a:rPr lang="en-US" dirty="0"/>
              <a:t> (2023</a:t>
            </a:r>
            <a:r>
              <a:rPr lang="en-US"/>
              <a:t>) Lockhart, Liz</a:t>
            </a:r>
            <a:endParaRPr lang="en-US" dirty="0"/>
          </a:p>
        </p:txBody>
      </p:sp>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a:xfrm>
            <a:off x="4891067" y="831352"/>
            <a:ext cx="3066158" cy="702305"/>
          </a:xfrm>
        </p:spPr>
        <p:txBody>
          <a:bodyPr/>
          <a:lstStyle/>
          <a:p>
            <a:r>
              <a:rPr lang="en-US" dirty="0">
                <a:latin typeface="Amasis MT Pro Medium" panose="02040604050005020304" pitchFamily="18" charset="0"/>
              </a:rPr>
              <a:t>Agenda</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p:txBody>
          <a:bodyPr/>
          <a:lstStyle/>
          <a:p>
            <a:r>
              <a:rPr lang="en-US" dirty="0"/>
              <a:t>Agile Roles</a:t>
            </a:r>
          </a:p>
          <a:p>
            <a:r>
              <a:rPr lang="en-US" dirty="0"/>
              <a:t>Agile Phases</a:t>
            </a:r>
          </a:p>
          <a:p>
            <a:r>
              <a:rPr lang="en-US" dirty="0"/>
              <a:t>Waterfall Model Description</a:t>
            </a:r>
          </a:p>
          <a:p>
            <a:r>
              <a:rPr lang="en-US" dirty="0"/>
              <a:t>Waterfall or Agile</a:t>
            </a:r>
          </a:p>
          <a:p>
            <a:r>
              <a:rPr lang="en-US" dirty="0"/>
              <a:t>Reflections</a:t>
            </a:r>
          </a:p>
        </p:txBody>
      </p:sp>
    </p:spTree>
    <p:extLst>
      <p:ext uri="{BB962C8B-B14F-4D97-AF65-F5344CB8AC3E}">
        <p14:creationId xmlns:p14="http://schemas.microsoft.com/office/powerpoint/2010/main" val="364816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a:xfrm>
            <a:off x="5901448" y="4085617"/>
            <a:ext cx="6096000" cy="1526109"/>
          </a:xfrm>
          <a:solidFill>
            <a:schemeClr val="accent4">
              <a:lumMod val="75000"/>
              <a:alpha val="93000"/>
            </a:schemeClr>
          </a:solidFill>
        </p:spPr>
        <p:txBody>
          <a:bodyPr bIns="548640" anchor="b" anchorCtr="0"/>
          <a:lstStyle/>
          <a:p>
            <a:r>
              <a:rPr lang="en-US" dirty="0">
                <a:latin typeface="Amasis MT Pro Medium" panose="02040604050005020304" pitchFamily="18" charset="0"/>
              </a:rPr>
              <a:t>   Agile Roles</a:t>
            </a:r>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a:xfrm>
            <a:off x="3393007" y="1278826"/>
            <a:ext cx="5906635" cy="705618"/>
          </a:xfrm>
        </p:spPr>
        <p:txBody>
          <a:bodyPr/>
          <a:lstStyle/>
          <a:p>
            <a:r>
              <a:rPr lang="en-US" dirty="0"/>
              <a:t>What are the Agile Roles?</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b="1" dirty="0"/>
              <a:t>Product Owner </a:t>
            </a:r>
            <a:r>
              <a:rPr lang="en-US" dirty="0"/>
              <a:t>-  Responsible for maximizing the products values, maintain development of the product vision. Meeting the standards of both business and consumers.</a:t>
            </a:r>
          </a:p>
          <a:p>
            <a:pPr marL="342900" indent="-342900">
              <a:buFont typeface="Arial" panose="020B0604020202020204" pitchFamily="34" charset="0"/>
              <a:buChar char="•"/>
            </a:pPr>
            <a:r>
              <a:rPr lang="en-US" b="1" dirty="0"/>
              <a:t>Scrum Master </a:t>
            </a:r>
            <a:r>
              <a:rPr lang="en-US" dirty="0"/>
              <a:t>- enabling the team to function smoothly and efficiently with Scrum Framework. Servant leaders, supporting team goals and deliverance of high- quality products.</a:t>
            </a:r>
          </a:p>
          <a:p>
            <a:pPr marL="342900" indent="-342900">
              <a:buFont typeface="Arial" panose="020B0604020202020204" pitchFamily="34" charset="0"/>
              <a:buChar char="•"/>
            </a:pPr>
            <a:r>
              <a:rPr lang="en-US" b="1" dirty="0"/>
              <a:t>Development Team </a:t>
            </a:r>
            <a:r>
              <a:rPr lang="en-US" dirty="0"/>
              <a:t>- in charge of the quality and deliverance of products; continuously improving their practices/skills.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6673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7277" b="27277"/>
          <a:stretch/>
        </p:blipFill>
        <p:spPr/>
      </p:pic>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a:xfrm>
            <a:off x="1" y="3428999"/>
            <a:ext cx="5778230" cy="2290865"/>
          </a:xfrm>
          <a:solidFill>
            <a:schemeClr val="bg2">
              <a:lumMod val="25000"/>
              <a:alpha val="93000"/>
            </a:schemeClr>
          </a:solidFill>
        </p:spPr>
        <p:txBody>
          <a:bodyPr tIns="274320" rIns="822960" bIns="914400" anchor="b" anchorCtr="0"/>
          <a:lstStyle/>
          <a:p>
            <a:r>
              <a:rPr lang="en-US" dirty="0"/>
              <a:t>Agile phases</a:t>
            </a:r>
          </a:p>
        </p:txBody>
      </p:sp>
    </p:spTree>
    <p:extLst>
      <p:ext uri="{BB962C8B-B14F-4D97-AF65-F5344CB8AC3E}">
        <p14:creationId xmlns:p14="http://schemas.microsoft.com/office/powerpoint/2010/main" val="304228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a:xfrm>
            <a:off x="4193270" y="1220459"/>
            <a:ext cx="3805460" cy="763984"/>
          </a:xfrm>
        </p:spPr>
        <p:txBody>
          <a:bodyPr/>
          <a:lstStyle/>
          <a:p>
            <a:r>
              <a:rPr lang="en-US" dirty="0"/>
              <a:t>iterative  phases </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a:blipFill>
            <a:blip r:embed="rId3"/>
            <a:tile tx="0" ty="0" sx="100000" sy="100000" flip="none" algn="tl"/>
          </a:blipFill>
        </p:spPr>
        <p:style>
          <a:lnRef idx="1">
            <a:schemeClr val="accent6"/>
          </a:lnRef>
          <a:fillRef idx="2">
            <a:schemeClr val="accent6"/>
          </a:fillRef>
          <a:effectRef idx="1">
            <a:schemeClr val="accent6"/>
          </a:effectRef>
          <a:fontRef idx="minor">
            <a:schemeClr val="dk1"/>
          </a:fontRef>
        </p:style>
        <p:txBody>
          <a:bodyPr>
            <a:normAutofit fontScale="92500"/>
          </a:bodyPr>
          <a:lstStyle/>
          <a:p>
            <a:pPr marL="457200" indent="-457200">
              <a:buAutoNum type="arabicPeriod"/>
            </a:pPr>
            <a:r>
              <a:rPr lang="en-US" dirty="0"/>
              <a:t>Concept- defining the vision and goals of the project. </a:t>
            </a:r>
          </a:p>
          <a:p>
            <a:pPr marL="457200" indent="-457200">
              <a:buAutoNum type="arabicPeriod"/>
            </a:pPr>
            <a:r>
              <a:rPr lang="en-US" dirty="0"/>
              <a:t>Inception – project scope and requirements are defined in more detail.</a:t>
            </a:r>
          </a:p>
          <a:p>
            <a:pPr marL="457200" indent="-457200">
              <a:buAutoNum type="arabicPeriod"/>
            </a:pPr>
            <a:r>
              <a:rPr lang="en-US" dirty="0"/>
              <a:t>Iteration/ Development- team focus on sprints to develop, test, and deliver small increments of the product.</a:t>
            </a:r>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a:blipFill>
            <a:blip r:embed="rId4"/>
            <a:tile tx="0" ty="0" sx="100000" sy="100000" flip="none" algn="tl"/>
          </a:blipFill>
        </p:spPr>
        <p:style>
          <a:lnRef idx="1">
            <a:schemeClr val="accent6"/>
          </a:lnRef>
          <a:fillRef idx="2">
            <a:schemeClr val="accent6"/>
          </a:fillRef>
          <a:effectRef idx="1">
            <a:schemeClr val="accent6"/>
          </a:effectRef>
          <a:fontRef idx="minor">
            <a:schemeClr val="dk1"/>
          </a:fontRef>
        </p:style>
        <p:txBody>
          <a:bodyPr>
            <a:normAutofit fontScale="85000" lnSpcReduction="20000"/>
          </a:bodyPr>
          <a:lstStyle/>
          <a:p>
            <a:r>
              <a:rPr lang="en-US" dirty="0"/>
              <a:t>4. Release – deploying the increment to a staging or production environment and ensuring it meets the quality standards.</a:t>
            </a:r>
          </a:p>
          <a:p>
            <a:r>
              <a:rPr lang="en-US" dirty="0"/>
              <a:t>5. Maintenance – team addressing any issues, bugs, or enhancements that arise. Goal is remained functional, reliable, and aligned with use needs. </a:t>
            </a:r>
          </a:p>
          <a:p>
            <a:r>
              <a:rPr lang="en-US" dirty="0"/>
              <a:t>6. Review/Retrospective – conductions a review and retrospective to assess their performance, identify areas for improvement, and plan for next round. </a:t>
            </a:r>
          </a:p>
        </p:txBody>
      </p:sp>
    </p:spTree>
    <p:extLst>
      <p:ext uri="{BB962C8B-B14F-4D97-AF65-F5344CB8AC3E}">
        <p14:creationId xmlns:p14="http://schemas.microsoft.com/office/powerpoint/2010/main" val="4288213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4164E-CD46-4072-8062-3ADFE138A32F}"/>
            </a:ext>
          </a:extLst>
        </p:cNvPr>
        <p:cNvGrpSpPr/>
        <p:nvPr/>
      </p:nvGrpSpPr>
      <p:grpSpPr>
        <a:xfrm>
          <a:off x="0" y="0"/>
          <a:ext cx="0" cy="0"/>
          <a:chOff x="0" y="0"/>
          <a:chExt cx="0" cy="0"/>
        </a:xfrm>
      </p:grpSpPr>
      <p:pic>
        <p:nvPicPr>
          <p:cNvPr id="5" name="Content Placeholder 8" descr="Business team brainstorming">
            <a:extLst>
              <a:ext uri="{FF2B5EF4-FFF2-40B4-BE49-F238E27FC236}">
                <a16:creationId xmlns:a16="http://schemas.microsoft.com/office/drawing/2014/main" id="{7FB6C877-B650-D70B-BC38-B3DD60BC41AC}"/>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7277" b="27277"/>
          <a:stretch/>
        </p:blipFill>
        <p:spPr/>
      </p:pic>
      <p:sp>
        <p:nvSpPr>
          <p:cNvPr id="3" name="Title 2">
            <a:extLst>
              <a:ext uri="{FF2B5EF4-FFF2-40B4-BE49-F238E27FC236}">
                <a16:creationId xmlns:a16="http://schemas.microsoft.com/office/drawing/2014/main" id="{8E927A58-8BFD-17A6-3A33-AAA224EBFDE1}"/>
              </a:ext>
            </a:extLst>
          </p:cNvPr>
          <p:cNvSpPr>
            <a:spLocks noGrp="1"/>
          </p:cNvSpPr>
          <p:nvPr>
            <p:ph type="ctrTitle"/>
          </p:nvPr>
        </p:nvSpPr>
        <p:spPr>
          <a:xfrm>
            <a:off x="1" y="3428999"/>
            <a:ext cx="5778230" cy="2777248"/>
          </a:xfrm>
          <a:solidFill>
            <a:schemeClr val="bg2">
              <a:lumMod val="25000"/>
              <a:alpha val="93000"/>
            </a:schemeClr>
          </a:solidFill>
        </p:spPr>
        <p:txBody>
          <a:bodyPr tIns="274320" rIns="822960" bIns="914400" anchor="b" anchorCtr="0"/>
          <a:lstStyle/>
          <a:p>
            <a:r>
              <a:rPr lang="en-US" dirty="0"/>
              <a:t>Waterfall model</a:t>
            </a:r>
          </a:p>
        </p:txBody>
      </p:sp>
    </p:spTree>
    <p:extLst>
      <p:ext uri="{BB962C8B-B14F-4D97-AF65-F5344CB8AC3E}">
        <p14:creationId xmlns:p14="http://schemas.microsoft.com/office/powerpoint/2010/main" val="2662180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a:xfrm>
            <a:off x="5527109" y="1282173"/>
            <a:ext cx="6024003" cy="810677"/>
          </a:xfrm>
        </p:spPr>
        <p:txBody>
          <a:bodyPr/>
          <a:lstStyle/>
          <a:p>
            <a:r>
              <a:rPr lang="en-US" dirty="0"/>
              <a:t>“If” Waterfall  approach….</a:t>
            </a:r>
          </a:p>
        </p:txBody>
      </p:sp>
      <p:pic>
        <p:nvPicPr>
          <p:cNvPr id="6" name="Content Placeholder 14" descr="Office clerk searching for files">
            <a:extLst>
              <a:ext uri="{FF2B5EF4-FFF2-40B4-BE49-F238E27FC236}">
                <a16:creationId xmlns:a16="http://schemas.microsoft.com/office/drawing/2014/main" id="{08637BD7-EBE7-9B0F-2D96-E02697A450F5}"/>
              </a:ext>
            </a:extLst>
          </p:cNvPr>
          <p:cNvPicPr>
            <a:picLocks noGrp="1" noChangeAspect="1"/>
          </p:cNvPicPr>
          <p:nvPr>
            <p:ph sz="quarter" idx="15"/>
          </p:nvPr>
        </p:nvPicPr>
        <p:blipFill rotWithShape="1">
          <a:blip r:embed="rId3" cstate="print">
            <a:extLst>
              <a:ext uri="{28A0092B-C50C-407E-A947-70E740481C1C}">
                <a14:useLocalDpi xmlns:a14="http://schemas.microsoft.com/office/drawing/2010/main"/>
              </a:ext>
            </a:extLst>
          </a:blip>
          <a:stretch/>
        </p:blipFill>
        <p:spPr>
          <a:xfrm>
            <a:off x="640888" y="288896"/>
            <a:ext cx="4064924" cy="2797233"/>
          </a:xfrm>
        </p:spPr>
      </p:pic>
      <p:pic>
        <p:nvPicPr>
          <p:cNvPr id="7" name="Content Placeholder 19" descr="Three women brainstorming">
            <a:extLst>
              <a:ext uri="{FF2B5EF4-FFF2-40B4-BE49-F238E27FC236}">
                <a16:creationId xmlns:a16="http://schemas.microsoft.com/office/drawing/2014/main" id="{C5646C18-01E0-75C8-7655-4411D8143C91}"/>
              </a:ext>
            </a:extLst>
          </p:cNvPr>
          <p:cNvPicPr>
            <a:picLocks noGrp="1" noChangeAspect="1"/>
          </p:cNvPicPr>
          <p:nvPr>
            <p:ph sz="quarter" idx="16"/>
          </p:nvPr>
        </p:nvPicPr>
        <p:blipFill rotWithShape="1">
          <a:blip r:embed="rId4" cstate="print">
            <a:extLst>
              <a:ext uri="{28A0092B-C50C-407E-A947-70E740481C1C}">
                <a14:useLocalDpi xmlns:a14="http://schemas.microsoft.com/office/drawing/2010/main"/>
              </a:ext>
            </a:extLst>
          </a:blip>
          <a:stretch/>
        </p:blipFill>
        <p:spPr>
          <a:xfrm>
            <a:off x="639763" y="3417230"/>
            <a:ext cx="4067175" cy="2800077"/>
          </a:xfrm>
        </p:spPr>
      </p:pic>
      <p:sp>
        <p:nvSpPr>
          <p:cNvPr id="5" name="Content Placeholder 4">
            <a:extLst>
              <a:ext uri="{FF2B5EF4-FFF2-40B4-BE49-F238E27FC236}">
                <a16:creationId xmlns:a16="http://schemas.microsoft.com/office/drawing/2014/main" id="{DF71E581-3C99-81DE-3F57-81E7595DC350}"/>
              </a:ext>
            </a:extLst>
          </p:cNvPr>
          <p:cNvSpPr>
            <a:spLocks noGrp="1"/>
          </p:cNvSpPr>
          <p:nvPr>
            <p:ph idx="1"/>
          </p:nvPr>
        </p:nvSpPr>
        <p:spPr>
          <a:xfrm>
            <a:off x="5131676" y="2257399"/>
            <a:ext cx="7060324" cy="3959908"/>
          </a:xfrm>
        </p:spPr>
        <p:txBody>
          <a:bodyPr>
            <a:normAutofit fontScale="85000" lnSpcReduction="10000"/>
          </a:bodyPr>
          <a:lstStyle/>
          <a:p>
            <a:r>
              <a:rPr lang="en-US" dirty="0"/>
              <a:t>If waterfall approach was used in a project expect the following: </a:t>
            </a:r>
          </a:p>
          <a:p>
            <a:r>
              <a:rPr lang="en-US" dirty="0"/>
              <a:t>Long Development</a:t>
            </a:r>
            <a:br>
              <a:rPr lang="en-US" dirty="0"/>
            </a:br>
            <a:r>
              <a:rPr lang="en-US" dirty="0"/>
              <a:t>Pros- Each phase needs to be completed before moving on.</a:t>
            </a:r>
          </a:p>
          <a:p>
            <a:r>
              <a:rPr lang="en-US" dirty="0"/>
              <a:t>Cons- Result is longer delivery times</a:t>
            </a:r>
          </a:p>
          <a:p>
            <a:r>
              <a:rPr lang="en-US" dirty="0"/>
              <a:t>Less Flexibility</a:t>
            </a:r>
          </a:p>
          <a:p>
            <a:r>
              <a:rPr lang="en-US" dirty="0"/>
              <a:t>Pros- Requirements gathered the beginning</a:t>
            </a:r>
          </a:p>
          <a:p>
            <a:r>
              <a:rPr lang="en-US" dirty="0"/>
              <a:t>Cons- changes to requirements are difficult to accommodate once in “Progress Mode”</a:t>
            </a:r>
          </a:p>
        </p:txBody>
      </p:sp>
    </p:spTree>
    <p:extLst>
      <p:ext uri="{BB962C8B-B14F-4D97-AF65-F5344CB8AC3E}">
        <p14:creationId xmlns:p14="http://schemas.microsoft.com/office/powerpoint/2010/main" val="1900868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E4850-C235-C4ED-3625-26EC14CA8C73}"/>
            </a:ext>
          </a:extLst>
        </p:cNvPr>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8F32E4FF-3ECC-19B6-722E-1938738BB41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7E515379-AAE2-3706-B7EE-D39CC13142EE}"/>
              </a:ext>
            </a:extLst>
          </p:cNvPr>
          <p:cNvSpPr>
            <a:spLocks noGrp="1"/>
          </p:cNvSpPr>
          <p:nvPr>
            <p:ph type="ctrTitle"/>
          </p:nvPr>
        </p:nvSpPr>
        <p:spPr>
          <a:xfrm>
            <a:off x="5901448" y="3810001"/>
            <a:ext cx="6096000" cy="1801726"/>
          </a:xfrm>
          <a:solidFill>
            <a:schemeClr val="accent4">
              <a:lumMod val="75000"/>
              <a:alpha val="93000"/>
            </a:schemeClr>
          </a:solidFill>
        </p:spPr>
        <p:txBody>
          <a:bodyPr bIns="548640" anchor="b" anchorCtr="0"/>
          <a:lstStyle/>
          <a:p>
            <a:br>
              <a:rPr lang="en-US" dirty="0">
                <a:latin typeface="Amasis MT Pro Medium" panose="02040604050005020304" pitchFamily="18" charset="0"/>
              </a:rPr>
            </a:br>
            <a:br>
              <a:rPr lang="en-US" dirty="0">
                <a:latin typeface="Amasis MT Pro Medium" panose="02040604050005020304" pitchFamily="18" charset="0"/>
              </a:rPr>
            </a:br>
            <a:br>
              <a:rPr lang="en-US" dirty="0">
                <a:latin typeface="Amasis MT Pro Medium" panose="02040604050005020304" pitchFamily="18" charset="0"/>
              </a:rPr>
            </a:br>
            <a:br>
              <a:rPr lang="en-US" dirty="0">
                <a:latin typeface="Amasis MT Pro Medium" panose="02040604050005020304" pitchFamily="18" charset="0"/>
              </a:rPr>
            </a:br>
            <a:r>
              <a:rPr lang="en-US" dirty="0">
                <a:latin typeface="Amasis MT Pro Medium" panose="02040604050005020304" pitchFamily="18" charset="0"/>
              </a:rPr>
              <a:t>Waterfall vs AGILE </a:t>
            </a:r>
          </a:p>
        </p:txBody>
      </p:sp>
    </p:spTree>
    <p:extLst>
      <p:ext uri="{BB962C8B-B14F-4D97-AF65-F5344CB8AC3E}">
        <p14:creationId xmlns:p14="http://schemas.microsoft.com/office/powerpoint/2010/main" val="299626053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172</TotalTime>
  <Words>466</Words>
  <Application>Microsoft Office PowerPoint</Application>
  <PresentationFormat>Widescreen</PresentationFormat>
  <Paragraphs>56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Amasis MT Pro Medium</vt:lpstr>
      <vt:lpstr>Aptos</vt:lpstr>
      <vt:lpstr>Arial</vt:lpstr>
      <vt:lpstr>Calibri</vt:lpstr>
      <vt:lpstr>Gill Sans MT</vt:lpstr>
      <vt:lpstr>Gallery</vt:lpstr>
      <vt:lpstr>Waterfall and Agile development </vt:lpstr>
      <vt:lpstr>Agenda</vt:lpstr>
      <vt:lpstr>   Agile Roles</vt:lpstr>
      <vt:lpstr>What are the Agile Roles?</vt:lpstr>
      <vt:lpstr>Agile phases</vt:lpstr>
      <vt:lpstr>iterative  phases </vt:lpstr>
      <vt:lpstr>Waterfall model</vt:lpstr>
      <vt:lpstr>“If” Waterfall  approach….</vt:lpstr>
      <vt:lpstr>    Waterfall vs AGILE </vt:lpstr>
      <vt:lpstr>         Waterfall development          vs               agile development</vt:lpstr>
      <vt:lpstr>Final tips &amp;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 Jackson</dc:creator>
  <cp:lastModifiedBy>Ro Jackson</cp:lastModifiedBy>
  <cp:revision>1</cp:revision>
  <dcterms:created xsi:type="dcterms:W3CDTF">2025-02-21T05:37:27Z</dcterms:created>
  <dcterms:modified xsi:type="dcterms:W3CDTF">2025-02-23T05:04:54Z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